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63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AAE4"/>
    <a:srgbClr val="0182B4"/>
    <a:srgbClr val="036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21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3B2C5-436D-4A86-8C27-94DB90822FBF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25C00-E70B-4AE4-B957-546428133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76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5C00-E70B-4AE4-B957-546428133AC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398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DA3D-EC87-4C54-9394-2537B566AA9E}" type="datetime1">
              <a:rPr lang="en-GB" smtClean="0"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www.claromentis.com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D19B-1D8A-42B6-9A9B-74BFF035D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57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BEE0-933A-4E7D-966E-DD34C007916A}" type="datetime1">
              <a:rPr lang="en-GB" smtClean="0"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www.claromentis.com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D19B-1D8A-42B6-9A9B-74BFF035D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38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7F2B-8E35-4379-BD08-31DEC54074B2}" type="datetime1">
              <a:rPr lang="en-GB" smtClean="0"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www.claromentis.com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D19B-1D8A-42B6-9A9B-74BFF035D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39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CDEF-DC96-43E3-9046-88177DF82EAD}" type="datetime1">
              <a:rPr lang="en-GB" smtClean="0"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www.claromentis.com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D19B-1D8A-42B6-9A9B-74BFF035D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4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698D-E317-4430-83C1-05A7CA3D5BDF}" type="datetime1">
              <a:rPr lang="en-GB" smtClean="0"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www.claromentis.com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D19B-1D8A-42B6-9A9B-74BFF035D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74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5CDD-B55A-4738-B831-CA8C4A279C4F}" type="datetime1">
              <a:rPr lang="en-GB" smtClean="0"/>
              <a:t>03/02/2016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www.claromentis.com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D19B-1D8A-42B6-9A9B-74BFF035D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05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0630-BF63-4C1C-BD73-9252B0165F90}" type="datetime1">
              <a:rPr lang="en-GB" smtClean="0"/>
              <a:t>03/02/2016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www.claromentis.com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D19B-1D8A-42B6-9A9B-74BFF035D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9789-54E7-43CE-9D0C-AAF7A7F56DF4}" type="datetime1">
              <a:rPr lang="en-GB" smtClean="0"/>
              <a:t>03/02/2016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www.claromentis.com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D19B-1D8A-42B6-9A9B-74BFF035D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33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0859-E135-4012-B572-AB0B4390890D}" type="datetime1">
              <a:rPr lang="en-GB" smtClean="0"/>
              <a:t>03/02/2016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www.claromentis.com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D19B-1D8A-42B6-9A9B-74BFF035D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17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6766-2B7A-4137-BCCD-8D0E49C4272F}" type="datetime1">
              <a:rPr lang="en-GB" smtClean="0"/>
              <a:t>03/02/2016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www.claromentis.com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D19B-1D8A-42B6-9A9B-74BFF035D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609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B6F0-C58B-431F-8977-127297B9E175}" type="datetime1">
              <a:rPr lang="en-GB" smtClean="0"/>
              <a:t>03/02/2016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www.claromentis.com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D19B-1D8A-42B6-9A9B-74BFF035D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2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07E5C-2AE5-42BD-9CB1-D698CCBC84DE}" type="datetime1">
              <a:rPr lang="en-GB" smtClean="0"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www.claromentis.com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BD19B-1D8A-42B6-9A9B-74BFF035D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64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twitter.com/Claromentis" TargetMode="External"/><Relationship Id="rId7" Type="http://schemas.openxmlformats.org/officeDocument/2006/relationships/hyperlink" Target="https://plus.google.com/+Claromentis/posts" TargetMode="External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hyperlink" Target="https://www.youtube.com/user/claromentisuk" TargetMode="External"/><Relationship Id="rId5" Type="http://schemas.openxmlformats.org/officeDocument/2006/relationships/hyperlink" Target="https://www.facebook.com/Claromentis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hyperlink" Target="https://www.linkedin.com/company/claromentis-lt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82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laromentis.com/images/bg/web-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254000"/>
            <a:ext cx="54047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Opificio" panose="02000506000000020004" pitchFamily="2" charset="0"/>
              </a:rPr>
              <a:t>The Claromentis </a:t>
            </a:r>
          </a:p>
          <a:p>
            <a:r>
              <a:rPr lang="en-GB" sz="5400" dirty="0" smtClean="0">
                <a:solidFill>
                  <a:schemeClr val="bg1"/>
                </a:solidFill>
                <a:latin typeface="Opificio" panose="02000506000000020004" pitchFamily="2" charset="0"/>
              </a:rPr>
              <a:t>Digital Workplace</a:t>
            </a:r>
            <a:endParaRPr lang="en-GB" sz="5400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537200"/>
            <a:ext cx="2178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Opificio" panose="02000506000000020004" pitchFamily="2" charset="0"/>
              </a:rPr>
              <a:t>An Introduction</a:t>
            </a:r>
            <a:endParaRPr lang="en-GB" sz="2400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www.claromentis.com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981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Policy Management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3768" y="2190749"/>
            <a:ext cx="5602581" cy="283448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www.claromentis.com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986916"/>
            <a:ext cx="2981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Manage company policies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and procedures in one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central hub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362450"/>
            <a:ext cx="2863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Policies’ lifecycles are fully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audited for effective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management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45769" y="1986916"/>
            <a:ext cx="30088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Configure the targeted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distribution group to ensure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policies are read and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accepted by the relevant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teams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45769" y="4362450"/>
            <a:ext cx="3206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Monitor progress updates to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determine which employees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have accepted policies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523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Intranet Knowledge Base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6483" y="2200275"/>
            <a:ext cx="5321754" cy="283448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www.claromentis.com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" y="1962150"/>
            <a:ext cx="3257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Create articles and store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company information in a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central knowledge base app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" y="4434681"/>
            <a:ext cx="2659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Ask questions and gain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answers from assigned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category experts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94244" y="1962150"/>
            <a:ext cx="30960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Add comments to articles to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collaborate and share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knowledge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92358" y="4434681"/>
            <a:ext cx="3211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Follow knowledge base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articles to get the latest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updates straight to your inbox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344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Learning Management Platform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9797" y="2000250"/>
            <a:ext cx="4212406" cy="338087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www.claromentis.com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524" y="1875909"/>
            <a:ext cx="36700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 dedicated platform for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managing employees’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professional development, where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users can attend online training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courses and events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49" y="4667349"/>
            <a:ext cx="36577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Users can tailor their own learning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paths, promoting blended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learning &amp; proactive engagement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3155" y="1875909"/>
            <a:ext cx="36093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Users gain training records and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certificates whenever they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complete a course, encouraging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participation and further learning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3155" y="4759682"/>
            <a:ext cx="3335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Monitor users’ training progress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using the in-built reporting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functionality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962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Business Process Management Platform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2253" y="1825625"/>
            <a:ext cx="3327493" cy="43513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www.claromentis.com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5" y="1984375"/>
            <a:ext cx="41377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Transform paper forms into online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workflows to streamline your business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processes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01430" y="1685250"/>
            <a:ext cx="4203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Users can submit forms, requests, and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issues in one central platform, enabling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efficient processing and easy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monitoring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01430" y="4653468"/>
            <a:ext cx="4076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All form data is captured and can be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displayed in the BPM dashboard for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efficient KPI auditing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5" y="4792127"/>
            <a:ext cx="38300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Setup Service Level Agreements,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notifications, automated workflows,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and custom forms all within one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comprehensive platform  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31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Intranet Admin Panel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5700" y="1800208"/>
            <a:ext cx="4788284" cy="381478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www.claromentis.com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96492" y="2062718"/>
            <a:ext cx="31737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Intranet administrators can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have full access to all admin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panels, or be responsible for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only a select few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886" y="2062718"/>
            <a:ext cx="3329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Each application has its own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dedicated admin panel, to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configure various settings and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permissions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96492" y="4553158"/>
            <a:ext cx="3208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Search for the admin panels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you need using the dynamic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filter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338" y="4414659"/>
            <a:ext cx="31849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Access to the intranet admin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panel is restricted – only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selected users will have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access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911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 Mobile Digital Workplace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www.claromentis.com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pic>
        <p:nvPicPr>
          <p:cNvPr id="2050" name="Picture 2" descr="Share Link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255" y="1825625"/>
            <a:ext cx="320749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9575" y="1825625"/>
            <a:ext cx="4614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Our digital workplace is specially designed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to be responsive on any computer, tablet,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and mobile device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575" y="4367986"/>
            <a:ext cx="4588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To complement our mobile digital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workplace, we offer two iOS and Android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apps; Innovate and Communication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7564" y="1825625"/>
            <a:ext cx="404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Enjoy full corporate social networking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capabilities with the Innovate app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7564" y="4367986"/>
            <a:ext cx="4525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Collaborate on the go with our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Communication app, complete with push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notification functionality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041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Thank You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2325" y="1690688"/>
            <a:ext cx="2927350" cy="29273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www.claromentis.com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pic>
        <p:nvPicPr>
          <p:cNvPr id="3074" name="Picture 2" descr="https://ci4.googleusercontent.com/proxy/2U0GQA5YXj0drSuqN9_2HJijV1_JViEDo3p_mJYzC1BWZUzn8NzjCg4t28gTSKCvyAjERdD5Xf_27ln4gX5TG-H2XRuhHwj-6SGBHphnxx0mAfIyodHjNJvCLOvQJRk4PL2S9WnPigx0LT2EnFdOK03FvM0g3aV1MEoP8J2XpbNIva272J81ml_np6ynSZqE_tY-bp2c-e-7Fek=s0-d-e1-ft#https://docs.google.com/uc?export=download&amp;id=0B0G8g5bN4CNrRHhRTXVKMDRmeVE&amp;revid=0B0G8g5bN4CNrbHdIK3MzZHhUSlRpRXBpRVJqWlVVeDRzdDQ4P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5561010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i6.googleusercontent.com/proxy/pukj9lu2M4dEe_cmlLYBhBMlxqauzi6tOaneXNN3tddL8oYc6xoj7wQLlCS4E65MXuvuxpnQtovNAj1e7xECc-KXPXVZjxx4xRZs3xxOVGb2e8SpXQLmrMWHxGStO_D6CIEoXo0yT8K7RgjdBMCvUamKualGffgDvcrxjoAC5CwGzx-Qbp82nEgewVuYkw1-uUl15yhNWVGYJo8=s0-d-e1-ft#https://docs.google.com/uc?export=download&amp;id=0B0G8g5bN4CNrNnk5NjdoaUI4MG8&amp;revid=0B0G8g5bN4CNrcWtUOFlLTWdaQ3drK2FIQldHM3c4MVE1K2l3PQ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852" y="5561008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ci6.googleusercontent.com/proxy/pfXLkiztAoigUlNkOWAZdJ_a5U1_akGLuEkxkO0CTB9Leixa34zb3kFE_dh5dpTVTfMa62qEkOG9bFk19sqJHowZcEOeBPyhi1ikIxh3yr4mpIHo3fbCvIFDs9QpGRR7HxOax5KLqOI0iOsUgH-AvW07ukUOScpNm8pQwonXWwFhn-WPPbHcN4mqzp1Voyy7cugn4mR6sy9GpiQ=s0-d-e1-ft#https://docs.google.com/uc?export=download&amp;id=0B0G8g5bN4CNrYW4ySDVrTzJFRzg&amp;revid=0B0G8g5bN4CNrMThwNVJJVFMrUWVSd3lnZ2xqK3FqallnT0t3PQ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555" y="5561009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ci6.googleusercontent.com/proxy/XH5_prg6wr_2iBIU6Q09_TrHGUjaUb9I5rD7uApNt9gfCL61oy4xjH6Np7mKkIBmTuIHhomVcbRhYqEQDBhaefleqXTulc8Vl2rJS6ITApKgt5U8VYXgvyYBXrijbbCt2KyJx3uGyx4yhpdrRVcvS9kw_hUN8qWV1OYzRD9P1E6ujVrkLfAly1yy3NcRi1osvtUW3KjaSRfIoco=s0-d-e1-ft#https://docs.google.com/uc?export=download&amp;id=0B0G8g5bN4CNrdVdteVNtZzZtd0E&amp;revid=0B0G8g5bN4CNrOUNCa1V6Uno0d1hNVkJMeWhVeDNPdERRZExZPQ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258" y="5561009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www.youtube.com/user/claromentisuk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5561007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91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Opificio" panose="02000506000000020004" pitchFamily="2" charset="0"/>
              </a:rPr>
              <a:t>The Four Quarters of the Digital Workplace</a:t>
            </a:r>
            <a:endParaRPr lang="en-GB" sz="4000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8331" y="2177495"/>
            <a:ext cx="3335337" cy="33353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2362199"/>
            <a:ext cx="3271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Opificio" panose="02000506000000020004" pitchFamily="2" charset="0"/>
              </a:rPr>
              <a:t>Intranet Platform: </a:t>
            </a:r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an intranet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solution with business,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collaborative, and social apps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4254499"/>
            <a:ext cx="3545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Opificio" panose="02000506000000020004" pitchFamily="2" charset="0"/>
              </a:rPr>
              <a:t>Learning Management Platform: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learn new things, develop skills,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and enhance your career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82519" y="2223700"/>
            <a:ext cx="3521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Opificio" panose="02000506000000020004" pitchFamily="2" charset="0"/>
              </a:rPr>
              <a:t>Business Process Platform: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work smarter by building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integrated e-forms and improve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efficiency with workflows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82519" y="4392999"/>
            <a:ext cx="3709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Opificio" panose="02000506000000020004" pitchFamily="2" charset="0"/>
              </a:rPr>
              <a:t>Project Management Platform: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act on tasks and get the job done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www.claromentis.com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48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Custom Intranet Designs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www.claromentis.com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14538"/>
            <a:ext cx="4892456" cy="2967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989" y="1981201"/>
            <a:ext cx="4953811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8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The Intranet Homepage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9228" y="1825625"/>
            <a:ext cx="6233544" cy="43513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650" y="2486025"/>
            <a:ext cx="2697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 completely bespoke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design to reflect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your company branding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650" y="4629150"/>
            <a:ext cx="2832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 vast selection of social,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collaborative, and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productive components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available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47009" y="2347525"/>
            <a:ext cx="2723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Instantly access external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and internal company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applications using Fast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Access Buttons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www.claromentis.com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47009" y="4767649"/>
            <a:ext cx="2603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Content is permissions </a:t>
            </a:r>
          </a:p>
          <a:p>
            <a:r>
              <a:rPr lang="en-GB" dirty="0">
                <a:solidFill>
                  <a:schemeClr val="bg1"/>
                </a:solidFill>
                <a:latin typeface="Opificio" panose="02000506000000020004" pitchFamily="2" charset="0"/>
              </a:rPr>
              <a:t>b</a:t>
            </a:r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ased for configurable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access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7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 Social Intranet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4302" y="1825625"/>
            <a:ext cx="2403396" cy="43513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www.claromentis.com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525" y="2228850"/>
            <a:ext cx="4244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Communicate with employees directly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on the intranet homepage using the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corporate social networking app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525" y="4431099"/>
            <a:ext cx="3973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Tailor discussion streams by creating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multiple communication channels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6595" y="2228850"/>
            <a:ext cx="3702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Encourage open and honest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communication across the entire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company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6595" y="4431099"/>
            <a:ext cx="3937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Collaborate with teams in an instant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and generate new ideas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39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Collaborative Ideas Generation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  <a:ea typeface="NSimSun" panose="02010609030101010101" pitchFamily="49" charset="-122"/>
              </a:rPr>
              <a:t>www.claromentis.com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  <a:ea typeface="NSimSun" panose="0201060903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761" y="2362200"/>
            <a:ext cx="3104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Create multiple Idea Spaces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to collaborate on team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projects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49" y="4600575"/>
            <a:ext cx="2913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Discuss ideas and ask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questions using the in-built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activity feed 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39" y="1904999"/>
            <a:ext cx="5054411" cy="38147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17017" y="2362200"/>
            <a:ext cx="3134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View upcoming events,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meetings, and task deadlines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8314" y="4600575"/>
            <a:ext cx="321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Meet the team – view which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employees are contributing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7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Intranet News and Blogs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6650" y="2167163"/>
            <a:ext cx="4833937" cy="334384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www.claromentis.com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033" y="2369939"/>
            <a:ext cx="32846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Broadcast company news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using the dedicated app, and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on the intranet homepage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033" y="4391025"/>
            <a:ext cx="3340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Create multiple news channels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to communicate messages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to key departments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92338" y="2406253"/>
            <a:ext cx="3285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Invite teams and individuals to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contribute to company blogs 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92338" y="4587676"/>
            <a:ext cx="3242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Add comments to articles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and blogs to collaborate and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share opinions 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6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People Management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9456" y="2200274"/>
            <a:ext cx="5653087" cy="248118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www.claromentis.com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134" y="1848532"/>
            <a:ext cx="2721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Store all employee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details within the People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application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134" y="4014534"/>
            <a:ext cx="26180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Create and customise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your own user profile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fields to show the data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that you need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25776" y="1848532"/>
            <a:ext cx="30978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Endorse employees for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their skills and experience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to showcase their expertise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in the company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25776" y="4430032"/>
            <a:ext cx="30084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Follow influential users with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the corporate social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networking app integration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4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Enterprise Document Management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www.claromentis.com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3459" y="2134394"/>
            <a:ext cx="4509965" cy="31234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8562" y="1946166"/>
            <a:ext cx="35324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Access to files and folders is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completely controlled by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configurable permissions, based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on extranet area, group, role,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and individual user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2280" y="4591050"/>
            <a:ext cx="3207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Optional MD5 algorithms can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be enabled for an additional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layer of security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562" y="4683383"/>
            <a:ext cx="3293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Check out and check in files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with ease, for productive and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collaborative working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72280" y="1946166"/>
            <a:ext cx="3474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All documents are version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controlled for effective auditing </a:t>
            </a:r>
          </a:p>
          <a:p>
            <a:r>
              <a:rPr lang="en-GB" dirty="0" smtClean="0">
                <a:solidFill>
                  <a:schemeClr val="bg1"/>
                </a:solidFill>
                <a:latin typeface="Opificio" panose="02000506000000020004" pitchFamily="2" charset="0"/>
              </a:rPr>
              <a:t>and review</a:t>
            </a:r>
            <a:endParaRPr lang="en-GB" dirty="0">
              <a:solidFill>
                <a:schemeClr val="bg1"/>
              </a:solidFill>
              <a:latin typeface="Opificio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83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728</Words>
  <Application>Microsoft Office PowerPoint</Application>
  <PresentationFormat>Widescreen</PresentationFormat>
  <Paragraphs>201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NSimSun</vt:lpstr>
      <vt:lpstr>Arial</vt:lpstr>
      <vt:lpstr>Calibri</vt:lpstr>
      <vt:lpstr>Calibri Light</vt:lpstr>
      <vt:lpstr>Opificio</vt:lpstr>
      <vt:lpstr>Office Theme</vt:lpstr>
      <vt:lpstr>PowerPoint Presentation</vt:lpstr>
      <vt:lpstr>The Four Quarters of the Digital Workplace</vt:lpstr>
      <vt:lpstr>Custom Intranet Designs</vt:lpstr>
      <vt:lpstr>The Intranet Homepage</vt:lpstr>
      <vt:lpstr>A Social Intranet</vt:lpstr>
      <vt:lpstr>Collaborative Ideas Generation</vt:lpstr>
      <vt:lpstr>Intranet News and Blogs</vt:lpstr>
      <vt:lpstr>People Management</vt:lpstr>
      <vt:lpstr>Enterprise Document Management</vt:lpstr>
      <vt:lpstr>Policy Management</vt:lpstr>
      <vt:lpstr>Intranet Knowledge Base</vt:lpstr>
      <vt:lpstr>Learning Management Platform</vt:lpstr>
      <vt:lpstr>Business Process Management Platform</vt:lpstr>
      <vt:lpstr>Intranet Admin Panel</vt:lpstr>
      <vt:lpstr>A Mobile Digital Workplace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kerensa.johnson</dc:creator>
  <cp:lastModifiedBy>kerensa.johnson</cp:lastModifiedBy>
  <cp:revision>39</cp:revision>
  <dcterms:created xsi:type="dcterms:W3CDTF">2016-02-03T11:51:03Z</dcterms:created>
  <dcterms:modified xsi:type="dcterms:W3CDTF">2016-02-03T17:09:10Z</dcterms:modified>
</cp:coreProperties>
</file>